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266"/>
            <p14:sldId id="267"/>
            <p14:sldId id="270"/>
            <p14:sldId id="269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2F2F2"/>
    <a:srgbClr val="F2A7C6"/>
    <a:srgbClr val="000000"/>
    <a:srgbClr val="FFFFFF"/>
    <a:srgbClr val="FFFF61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31" autoAdjust="0"/>
    <p:restoredTop sz="94301" autoAdjust="0"/>
  </p:normalViewPr>
  <p:slideViewPr>
    <p:cSldViewPr snapToGrid="0">
      <p:cViewPr varScale="1">
        <p:scale>
          <a:sx n="67" d="100"/>
          <a:sy n="67" d="100"/>
        </p:scale>
        <p:origin x="1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10/06/62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5.jp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310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เพื่อพัฒนาแอปพลิเคชันที่</a:t>
            </a:r>
          </a:p>
          <a:p>
            <a:pPr marL="0" lvl="1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เพื่อแสดงผลข้อมูล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ตารางเรียน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สถานที่สอน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และสถานะการสอน</a:t>
            </a:r>
            <a:b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ในแต่ละคาบในห้อง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ม. 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502 </a:t>
            </a:r>
            <a:endParaRPr lang="en-US" sz="3600" dirty="0"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E0585B-9688-4795-858E-B7371DAAA184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10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36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411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465138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เพื่อแสดงผลข้อมูล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สถานที่สอน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 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สถานะการสอน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ในแต่ละคาบของ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อาจารย์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ที่มีรายชื่อสอนในห้อง 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02 </a:t>
            </a:r>
            <a:b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ผ่านแอปพลิเคชันบน</a:t>
            </a: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ระบบปฏิบัติการ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Android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0486FD3-BC29-4A68-A35E-9EA56B805D8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2B85BB9-F05F-4406-92E8-01EC472B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8704"/>
          <a:stretch/>
        </p:blipFill>
        <p:spPr>
          <a:xfrm>
            <a:off x="37162" y="1254329"/>
            <a:ext cx="2568265" cy="600575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558C4A-BD85-4FD4-AB1A-9AFD0D3C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014">
            <a:off x="2173472" y="2459067"/>
            <a:ext cx="1485989" cy="1939866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 rot="882014">
            <a:off x="2003869" y="2198486"/>
            <a:ext cx="1748485" cy="278442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A799050-AB09-4027-9F61-A29F53E7F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93" y="2302272"/>
            <a:ext cx="4373988" cy="24658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8653683-0DEA-46CF-ACC2-9B4F504F71DF}"/>
              </a:ext>
            </a:extLst>
          </p:cNvPr>
          <p:cNvSpPr/>
          <p:nvPr/>
        </p:nvSpPr>
        <p:spPr>
          <a:xfrm>
            <a:off x="4490146" y="1832752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ห้อง 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502 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C55D6E4-7421-4A6C-A9F9-CF7868FB0BE7}"/>
              </a:ext>
            </a:extLst>
          </p:cNvPr>
          <p:cNvSpPr/>
          <p:nvPr/>
        </p:nvSpPr>
        <p:spPr>
          <a:xfrm>
            <a:off x="4504001" y="4625843"/>
            <a:ext cx="3315331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ได้อย่างสะดวกและรวดเร็ว</a:t>
            </a:r>
            <a:endParaRPr lang="en-US" sz="24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98A0F67-4BE6-4B53-BC10-E7C75E84BF7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368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F3ABF396-9161-4393-88D5-BEE24D3F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9" y="735593"/>
            <a:ext cx="3203582" cy="43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9813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https://commons.wikimedia.org/wiki/File:LampFlowchart.svg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Flowchart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4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917303"/>
            <a:ext cx="8075624" cy="2635794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79866" y="419762"/>
            <a:ext cx="3779313" cy="6018476"/>
          </a:xfrm>
          <a:prstGeom prst="rect">
            <a:avLst/>
          </a:prstGeom>
        </p:spPr>
      </p:pic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9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3604</TotalTime>
  <Words>1753</Words>
  <Application>Microsoft Office PowerPoint</Application>
  <PresentationFormat>นำเสนอทางหน้าจอ (4:3)</PresentationFormat>
  <Paragraphs>429</Paragraphs>
  <Slides>75</Slides>
  <Notes>0</Notes>
  <HiddenSlides>0</HiddenSlides>
  <MMClips>2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วัตถุประสงค์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130</cp:revision>
  <dcterms:created xsi:type="dcterms:W3CDTF">2019-05-04T15:26:29Z</dcterms:created>
  <dcterms:modified xsi:type="dcterms:W3CDTF">2019-06-10T17:14:08Z</dcterms:modified>
</cp:coreProperties>
</file>